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311" r:id="rId3"/>
    <p:sldId id="313" r:id="rId4"/>
    <p:sldId id="314" r:id="rId5"/>
    <p:sldId id="317" r:id="rId6"/>
    <p:sldId id="318" r:id="rId7"/>
    <p:sldId id="315" r:id="rId8"/>
    <p:sldId id="300" r:id="rId9"/>
    <p:sldId id="301" r:id="rId10"/>
    <p:sldId id="309" r:id="rId11"/>
    <p:sldId id="283" r:id="rId12"/>
    <p:sldId id="332" r:id="rId13"/>
    <p:sldId id="333" r:id="rId14"/>
    <p:sldId id="316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280" r:id="rId29"/>
    <p:sldId id="334" r:id="rId30"/>
    <p:sldId id="282" r:id="rId31"/>
  </p:sldIdLst>
  <p:sldSz cx="9144000" cy="6858000" type="screen4x3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41" autoAdjust="0"/>
  </p:normalViewPr>
  <p:slideViewPr>
    <p:cSldViewPr snapToGrid="0">
      <p:cViewPr>
        <p:scale>
          <a:sx n="10" d="100"/>
          <a:sy n="10" d="100"/>
        </p:scale>
        <p:origin x="4482" y="2322"/>
      </p:cViewPr>
      <p:guideLst>
        <p:guide orient="horz" pos="2210"/>
        <p:guide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72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 dirty="0"/>
          </a:p>
        </p:txBody>
      </p:sp>
      <p:sp>
        <p:nvSpPr>
          <p:cNvPr id="1048721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72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104872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7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9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1196975"/>
            <a:ext cx="8207375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2422525"/>
            <a:ext cx="8212138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>
              <a:lnSpc>
                <a:spcPct val="100000"/>
              </a:lnSpc>
            </a:pPr>
            <a:fld id="{691C63A1-B67C-4307-8475-0F76958DC6C2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47B15DF-E56C-4E31-997E-40CECB8E2598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BB7E7C7-7966-41F0-9C89-B71D413E4B44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63A7831-5DF9-435F-B1CA-6FBF2E26ECB1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6240F34-1FAB-435F-B9C6-C109F269E574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2BA0B4A-0C55-43D6-9BF5-F464E39833A5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4FFD718-706D-46A4-A6A0-7733DBB0BE7F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B0AE6-A73B-4311-9B13-D5017F5AAF22}" type="datetime1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722B253-9D88-4C10-88DC-A1E1273BADDB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D021227-FC66-4B89-8094-7D78989036E7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360F5AD-C538-4E82-9890-E3502D7FE0A2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567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lnSpc>
                <a:spcPct val="100000"/>
              </a:lnSpc>
            </a:pPr>
            <a:fld id="{64CC58FF-DCC8-4A59-868E-5EA96C460B18}" type="datetime1">
              <a:rPr lang="en-US" smtClean="0"/>
              <a:t>5/11/2023</a:t>
            </a:fld>
            <a:endParaRPr lang="en-I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rusdigital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Shape 1"/>
          <p:cNvSpPr txBox="1"/>
          <p:nvPr/>
        </p:nvSpPr>
        <p:spPr>
          <a:xfrm>
            <a:off x="835919" y="2902618"/>
            <a:ext cx="7850881" cy="57137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600" b="1" dirty="0">
                <a:solidFill>
                  <a:srgbClr val="002060"/>
                </a:solidFill>
                <a:latin typeface="Calibri" panose="020F0502020204030204"/>
              </a:rPr>
              <a:t>Presentation on:- </a:t>
            </a:r>
            <a:r>
              <a:rPr lang="en-US" sz="3200" b="1" dirty="0">
                <a:solidFill>
                  <a:srgbClr val="FF0000"/>
                </a:solidFill>
                <a:latin typeface="Calibri" panose="020F0502020204030204"/>
              </a:rPr>
              <a:t>Front-End Developer Internship</a:t>
            </a:r>
            <a:endParaRPr lang="en-US" sz="4000" b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48606" name="TextBox 3"/>
          <p:cNvSpPr txBox="1"/>
          <p:nvPr/>
        </p:nvSpPr>
        <p:spPr>
          <a:xfrm>
            <a:off x="685800" y="609479"/>
            <a:ext cx="5782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Sinhgad Technical Education Society’s</a:t>
            </a:r>
          </a:p>
          <a:p>
            <a:pPr algn="ctr"/>
            <a:r>
              <a:rPr lang="en-US" sz="1400" b="1" dirty="0"/>
              <a:t>Smt. Kashibai Navale College of Engineering</a:t>
            </a:r>
          </a:p>
          <a:p>
            <a:pPr algn="ctr"/>
            <a:r>
              <a:rPr lang="en-US" sz="1400" b="1" dirty="0"/>
              <a:t>Department of Computer Engineering</a:t>
            </a:r>
          </a:p>
          <a:p>
            <a:pPr algn="ctr"/>
            <a:r>
              <a:rPr lang="en-US" sz="1400" b="1" dirty="0"/>
              <a:t> Academic Year: 2022-23</a:t>
            </a:r>
          </a:p>
        </p:txBody>
      </p:sp>
      <p:sp>
        <p:nvSpPr>
          <p:cNvPr id="1048607" name="Text Box 1048606"/>
          <p:cNvSpPr txBox="1"/>
          <p:nvPr/>
        </p:nvSpPr>
        <p:spPr>
          <a:xfrm>
            <a:off x="2839744" y="7484614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48608" name="Text Box 1048607"/>
          <p:cNvSpPr txBox="1"/>
          <p:nvPr/>
        </p:nvSpPr>
        <p:spPr>
          <a:xfrm rot="21600000">
            <a:off x="3783331" y="7995153"/>
            <a:ext cx="4000000" cy="510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Sinhgad Technical Education Society Pune Trademark Detail | Zauba Corp">
            <a:extLst>
              <a:ext uri="{FF2B5EF4-FFF2-40B4-BE49-F238E27FC236}">
                <a16:creationId xmlns:a16="http://schemas.microsoft.com/office/drawing/2014/main" id="{77FBAFF3-BB98-4E0E-B150-16FC40F7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276" y="526494"/>
            <a:ext cx="1738258" cy="112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CEF6B-39BF-4558-843E-ABB6C82C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389303-1929-42DB-A92E-5CAB36CC2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</a:t>
            </a:fld>
            <a:endParaRPr lang="en-IN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F4B7F98-D8F3-64E1-5014-E752657E0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17962"/>
              </p:ext>
            </p:extLst>
          </p:nvPr>
        </p:nvGraphicFramePr>
        <p:xfrm>
          <a:off x="1151466" y="4566804"/>
          <a:ext cx="684106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533">
                  <a:extLst>
                    <a:ext uri="{9D8B030D-6E8A-4147-A177-3AD203B41FA5}">
                      <a16:colId xmlns:a16="http://schemas.microsoft.com/office/drawing/2014/main" val="3790289409"/>
                    </a:ext>
                  </a:extLst>
                </a:gridCol>
                <a:gridCol w="3420533">
                  <a:extLst>
                    <a:ext uri="{9D8B030D-6E8A-4147-A177-3AD203B41FA5}">
                      <a16:colId xmlns:a16="http://schemas.microsoft.com/office/drawing/2014/main" val="2537320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GUIDED BY :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PRESENTED BY : 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4335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2060"/>
                          </a:solidFill>
                        </a:rPr>
                        <a:t>Dr.K.N.Honwadkar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Aneesh Sopan Wath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168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SKNCOE,Pune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SKNCOE, Pune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716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2060"/>
                          </a:solidFill>
                        </a:rPr>
                        <a:t>ROLL NO: C31174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956343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10</a:t>
            </a:fld>
            <a:endParaRPr lang="en-IN" dirty="0"/>
          </a:p>
        </p:txBody>
      </p:sp>
      <p:sp>
        <p:nvSpPr>
          <p:cNvPr id="7" name="Text Box 1048725">
            <a:extLst>
              <a:ext uri="{FF2B5EF4-FFF2-40B4-BE49-F238E27FC236}">
                <a16:creationId xmlns:a16="http://schemas.microsoft.com/office/drawing/2014/main" id="{63A7BDF4-2579-4787-A1D1-A78C5864483F}"/>
              </a:ext>
            </a:extLst>
          </p:cNvPr>
          <p:cNvSpPr txBox="1"/>
          <p:nvPr/>
        </p:nvSpPr>
        <p:spPr>
          <a:xfrm>
            <a:off x="985485" y="869644"/>
            <a:ext cx="8277049" cy="5898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Proven work experience as a Front-end developer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Hands on experience with markup languages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Experience with JavaScript, CSS and jQuery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In-depth understanding of the entire web development process (design, development and deployment)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Understanding of layout aesthetics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An ability to perform well in a fast-paced environment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Excellent analytical and multitasking skills</a:t>
            </a:r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A6FD3C18-F5F0-4E7C-B378-8447218BCB82}"/>
              </a:ext>
            </a:extLst>
          </p:cNvPr>
          <p:cNvSpPr txBox="1"/>
          <p:nvPr/>
        </p:nvSpPr>
        <p:spPr>
          <a:xfrm>
            <a:off x="806165" y="504655"/>
            <a:ext cx="7531670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Scope of Front End  Development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501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11</a:t>
            </a:fld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22C0C-D663-4BBF-AF22-DD4B4A6470A2}"/>
              </a:ext>
            </a:extLst>
          </p:cNvPr>
          <p:cNvSpPr txBox="1"/>
          <p:nvPr/>
        </p:nvSpPr>
        <p:spPr>
          <a:xfrm>
            <a:off x="5461721" y="2106723"/>
            <a:ext cx="4576916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HTML</a:t>
            </a:r>
          </a:p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CSS</a:t>
            </a:r>
          </a:p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JAVASCRIPT</a:t>
            </a:r>
          </a:p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React.js</a:t>
            </a:r>
          </a:p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Strapi (Headless CMS)</a:t>
            </a:r>
          </a:p>
          <a:p>
            <a:pPr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Documentation (Report Making)</a:t>
            </a:r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6F7BAB43-7082-467C-A8BE-E52EB318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59280"/>
            <a:ext cx="4470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C31893CE-EFC8-470D-BD1B-9FEBAD4658CA}"/>
              </a:ext>
            </a:extLst>
          </p:cNvPr>
          <p:cNvSpPr txBox="1"/>
          <p:nvPr/>
        </p:nvSpPr>
        <p:spPr>
          <a:xfrm>
            <a:off x="723213" y="719928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Methodological Details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1320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12</a:t>
            </a:fld>
            <a:endParaRPr lang="en-IN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C31893CE-EFC8-470D-BD1B-9FEBAD4658CA}"/>
              </a:ext>
            </a:extLst>
          </p:cNvPr>
          <p:cNvSpPr txBox="1"/>
          <p:nvPr/>
        </p:nvSpPr>
        <p:spPr>
          <a:xfrm>
            <a:off x="723213" y="719928"/>
            <a:ext cx="8556254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Weekly overview of internship activities: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409C9-DAC4-28D0-52C2-676132FDB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14" t="16856" r="22953" b="4582"/>
          <a:stretch/>
        </p:blipFill>
        <p:spPr>
          <a:xfrm>
            <a:off x="1925968" y="1449907"/>
            <a:ext cx="5292064" cy="438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66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13</a:t>
            </a:fld>
            <a:endParaRPr lang="en-IN" dirty="0"/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C31893CE-EFC8-470D-BD1B-9FEBAD4658CA}"/>
              </a:ext>
            </a:extLst>
          </p:cNvPr>
          <p:cNvSpPr txBox="1"/>
          <p:nvPr/>
        </p:nvSpPr>
        <p:spPr>
          <a:xfrm>
            <a:off x="723213" y="719928"/>
            <a:ext cx="8556254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Weekly overview of internship activities: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83663-F1D0-9FA8-5EC9-A36464FBE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5" t="36337" r="23889" b="28273"/>
          <a:stretch/>
        </p:blipFill>
        <p:spPr>
          <a:xfrm>
            <a:off x="2003781" y="1449907"/>
            <a:ext cx="5136438" cy="1979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B3480E-8044-5830-6E04-0599373E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1" t="30412" r="24074" b="33725"/>
          <a:stretch/>
        </p:blipFill>
        <p:spPr>
          <a:xfrm>
            <a:off x="2003781" y="3825272"/>
            <a:ext cx="5136438" cy="20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20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All projects are complete with assessment test.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Report of the projects completed.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Studying into the depth of the structure of every project.</a:t>
            </a:r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14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B9D25-0461-C7C8-0AAC-84D2E1AFF3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8"/>
          <a:stretch/>
        </p:blipFill>
        <p:spPr>
          <a:xfrm>
            <a:off x="1310639" y="2827867"/>
            <a:ext cx="6522721" cy="3344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1</a:t>
            </a:r>
            <a:r>
              <a:rPr lang="en-IN" sz="1200" baseline="30000" dirty="0"/>
              <a:t>st</a:t>
            </a:r>
            <a:r>
              <a:rPr lang="en-IN" sz="1200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82944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15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2</a:t>
            </a:r>
            <a:r>
              <a:rPr lang="en-IN" sz="1200" baseline="30000" dirty="0"/>
              <a:t>st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9863C-165F-4AED-2184-FB3BFBCA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94" y="1493044"/>
            <a:ext cx="7162612" cy="387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7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16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2</a:t>
            </a:r>
            <a:r>
              <a:rPr lang="en-IN" sz="1200" baseline="30000" dirty="0"/>
              <a:t>st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 descr="A picture containing text, snack, screenshot, dessert&#10;&#10;Description automatically generated">
            <a:extLst>
              <a:ext uri="{FF2B5EF4-FFF2-40B4-BE49-F238E27FC236}">
                <a16:creationId xmlns:a16="http://schemas.microsoft.com/office/drawing/2014/main" id="{E55B9B57-678D-8ED5-CBDE-BAE48760B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5482" r="-178" b="24666"/>
          <a:stretch/>
        </p:blipFill>
        <p:spPr bwMode="auto">
          <a:xfrm>
            <a:off x="2150851" y="983484"/>
            <a:ext cx="4795652" cy="52228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78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17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2</a:t>
            </a:r>
            <a:r>
              <a:rPr lang="en-IN" sz="1200" baseline="30000" dirty="0"/>
              <a:t>st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 descr="A picture containing text, snack, screenshot, dessert&#10;&#10;Description automatically generated">
            <a:extLst>
              <a:ext uri="{FF2B5EF4-FFF2-40B4-BE49-F238E27FC236}">
                <a16:creationId xmlns:a16="http://schemas.microsoft.com/office/drawing/2014/main" id="{CD78D330-6527-A3CF-C3A5-EDA935952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482"/>
          <a:stretch/>
        </p:blipFill>
        <p:spPr bwMode="auto">
          <a:xfrm>
            <a:off x="1197837" y="1766340"/>
            <a:ext cx="6748326" cy="3325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7759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18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3</a:t>
            </a:r>
            <a:r>
              <a:rPr lang="en-IN" sz="1200" baseline="30000" dirty="0"/>
              <a:t>rd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4E9FF7-3877-6CC2-5D4D-239840E85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14" y="925003"/>
            <a:ext cx="5308971" cy="500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6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19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3</a:t>
            </a:r>
            <a:r>
              <a:rPr lang="en-IN" sz="1200" baseline="30000" dirty="0"/>
              <a:t>rd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0880EC-EF56-AE20-FA43-2091D13C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94" y="1031557"/>
            <a:ext cx="4919212" cy="47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7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Shape 1"/>
          <p:cNvSpPr txBox="1"/>
          <p:nvPr/>
        </p:nvSpPr>
        <p:spPr>
          <a:xfrm>
            <a:off x="796955" y="281873"/>
            <a:ext cx="4512465" cy="563701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3485C"/>
                </a:solidFill>
                <a:latin typeface="Calibri" panose="020F0502020204030204"/>
              </a:rPr>
              <a:t>Presentation Content</a:t>
            </a:r>
            <a:endParaRPr dirty="0"/>
          </a:p>
        </p:txBody>
      </p:sp>
      <p:sp>
        <p:nvSpPr>
          <p:cNvPr id="1048610" name="CustomShape 2"/>
          <p:cNvSpPr/>
          <p:nvPr/>
        </p:nvSpPr>
        <p:spPr>
          <a:xfrm>
            <a:off x="1627240" y="1026236"/>
            <a:ext cx="6463212" cy="330574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Introduction of Company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Internship Technology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Problem Statement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Project Objective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Scope of Web Development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Methodological Details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Project Output/Result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Conclusion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Certificate of Internship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0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93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20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3</a:t>
            </a:r>
            <a:r>
              <a:rPr lang="en-IN" sz="1200" baseline="30000" dirty="0"/>
              <a:t>rd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29724162-0071-D6A3-1E3B-AE31F27C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61" y="1099396"/>
            <a:ext cx="6025839" cy="46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21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3</a:t>
            </a:r>
            <a:r>
              <a:rPr lang="en-IN" sz="1200" baseline="30000" dirty="0"/>
              <a:t>rd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6021A4-7212-95EA-1641-34882EFF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21" y="940709"/>
            <a:ext cx="4621557" cy="49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22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A8821-9EE2-B0E9-E0AC-3DF599BC58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92" y="1484471"/>
            <a:ext cx="6915016" cy="3889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863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23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12215-8373-66FB-0B5C-ABE1EF5B6A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77" y="1357471"/>
            <a:ext cx="7366645" cy="4143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3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24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59C98-F2AD-E30C-E588-E173879F4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47" y="1423987"/>
            <a:ext cx="7129305" cy="4010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97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25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736CB-8CE6-CCEF-7C53-BF1BDEA631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71" y="1459441"/>
            <a:ext cx="7003058" cy="3939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841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26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DDF7D-A8D3-8E49-C267-DBB303C17D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r="7868"/>
          <a:stretch/>
        </p:blipFill>
        <p:spPr bwMode="auto">
          <a:xfrm>
            <a:off x="1352872" y="1287251"/>
            <a:ext cx="6438255" cy="42834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1563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789733" y="1162860"/>
            <a:ext cx="7564534" cy="1665007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27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Preview: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AAB60-6719-2A33-F6B9-CDF3BA8097DC}"/>
              </a:ext>
            </a:extLst>
          </p:cNvPr>
          <p:cNvSpPr txBox="1"/>
          <p:nvPr/>
        </p:nvSpPr>
        <p:spPr>
          <a:xfrm>
            <a:off x="3837830" y="6206351"/>
            <a:ext cx="1665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Preview Of 4</a:t>
            </a:r>
            <a:r>
              <a:rPr lang="en-IN" sz="1200" baseline="30000" dirty="0"/>
              <a:t>th</a:t>
            </a:r>
            <a:r>
              <a:rPr lang="en-IN" sz="1200" dirty="0"/>
              <a:t>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F49D1-4346-6F57-E2A9-69664F7E2D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" r="9486"/>
          <a:stretch/>
        </p:blipFill>
        <p:spPr bwMode="auto">
          <a:xfrm>
            <a:off x="1433216" y="1270899"/>
            <a:ext cx="6277568" cy="43162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267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extShape 1"/>
          <p:cNvSpPr txBox="1"/>
          <p:nvPr/>
        </p:nvSpPr>
        <p:spPr>
          <a:xfrm>
            <a:off x="648000" y="1271938"/>
            <a:ext cx="2520000" cy="1157400"/>
          </a:xfrm>
          <a:prstGeom prst="rect">
            <a:avLst/>
          </a:prstGeom>
        </p:spPr>
        <p:txBody>
          <a:bodyPr lIns="0" tIns="1224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4607A"/>
                </a:solidFill>
                <a:latin typeface="Calibri" panose="020F0502020204030204"/>
              </a:rPr>
              <a:t>Conclusion</a:t>
            </a:r>
            <a:endParaRPr sz="3600" dirty="0"/>
          </a:p>
        </p:txBody>
      </p:sp>
      <p:sp>
        <p:nvSpPr>
          <p:cNvPr id="1048651" name="CustomShape 2"/>
          <p:cNvSpPr/>
          <p:nvPr/>
        </p:nvSpPr>
        <p:spPr>
          <a:xfrm>
            <a:off x="536040" y="2166165"/>
            <a:ext cx="8062920" cy="320292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  <a:latin typeface="Roobert"/>
              </a:rPr>
              <a:t>My Front-End Web Development Internship at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Roobert"/>
              </a:rPr>
              <a:t>Suven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Roobert"/>
              </a:rPr>
              <a:t> Consultants and Technologies was an incredibly rewarding experience that allowed me to learn and develop skills in a variety of areas. Throughout the course of the internship, I worked on four different projects, each with its own set of challenges and learning opportunities. It was an excellent opportunity to gain practical experience in building web-based applications and develop proficiency in using various web development tools and technologies.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6B99-6F9A-4E05-8095-D9B83EAF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FFBF-35A4-4ECA-A8F7-5B5E319C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28</a:t>
            </a:fld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extShape 1"/>
          <p:cNvSpPr txBox="1"/>
          <p:nvPr/>
        </p:nvSpPr>
        <p:spPr>
          <a:xfrm>
            <a:off x="648000" y="1271938"/>
            <a:ext cx="2520000" cy="1157400"/>
          </a:xfrm>
          <a:prstGeom prst="rect">
            <a:avLst/>
          </a:prstGeom>
        </p:spPr>
        <p:txBody>
          <a:bodyPr lIns="0" tIns="12240" rIns="0" bIns="0"/>
          <a:lstStyle/>
          <a:p>
            <a:pPr>
              <a:lnSpc>
                <a:spcPct val="100000"/>
              </a:lnSpc>
            </a:pPr>
            <a:endParaRPr sz="3600" dirty="0"/>
          </a:p>
        </p:txBody>
      </p:sp>
      <p:sp>
        <p:nvSpPr>
          <p:cNvPr id="1048651" name="CustomShape 2"/>
          <p:cNvSpPr/>
          <p:nvPr/>
        </p:nvSpPr>
        <p:spPr>
          <a:xfrm>
            <a:off x="536040" y="2166165"/>
            <a:ext cx="8062920" cy="3202920"/>
          </a:xfrm>
          <a:prstGeom prst="rect">
            <a:avLst/>
          </a:prstGeom>
          <a:noFill/>
          <a:ln>
            <a:noFill/>
          </a:ln>
        </p:spPr>
        <p:txBody>
          <a:bodyPr lIns="0" tIns="13320" rIns="0" bIns="0"/>
          <a:lstStyle/>
          <a:p>
            <a:pPr algn="ctr"/>
            <a:endParaRPr lang="en-US" sz="2400" b="0" i="0" dirty="0">
              <a:solidFill>
                <a:srgbClr val="000000"/>
              </a:solidFill>
              <a:effectLst/>
              <a:latin typeface="Roober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6B99-6F9A-4E05-8095-D9B83EAF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FFBF-35A4-4ECA-A8F7-5B5E319C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29</a:t>
            </a:fld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07F9AC-A2E4-E027-C5AD-E63118609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2" y="547497"/>
            <a:ext cx="8142197" cy="57630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5337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Shape 1"/>
          <p:cNvSpPr txBox="1"/>
          <p:nvPr/>
        </p:nvSpPr>
        <p:spPr>
          <a:xfrm>
            <a:off x="703549" y="1154316"/>
            <a:ext cx="6498367" cy="729979"/>
          </a:xfrm>
          <a:prstGeom prst="rect">
            <a:avLst/>
          </a:prstGeom>
        </p:spPr>
        <p:txBody>
          <a:bodyPr lIns="0" tIns="13320" rIns="0" bIns="0"/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485C"/>
                </a:solidFill>
                <a:latin typeface="Calibri" panose="020F0502020204030204"/>
              </a:rPr>
              <a:t>Name of Company: 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3485C"/>
                </a:solidFill>
                <a:latin typeface="Calibri" panose="020F0502020204030204"/>
              </a:rPr>
              <a:t>	Suven Consultants And Technology Pvt Ltd.</a:t>
            </a:r>
            <a:endParaRPr sz="2400" dirty="0"/>
          </a:p>
        </p:txBody>
      </p:sp>
      <p:sp>
        <p:nvSpPr>
          <p:cNvPr id="1048610" name="CustomShape 2"/>
          <p:cNvSpPr/>
          <p:nvPr/>
        </p:nvSpPr>
        <p:spPr>
          <a:xfrm>
            <a:off x="1013364" y="2605731"/>
            <a:ext cx="4036142" cy="330574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Technology training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Higher Education Consulting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Fresher Hiring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Career Building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Internships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Mentorship</a:t>
            </a:r>
            <a:endParaRPr lang="en-US" sz="21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3</a:t>
            </a:fld>
            <a:endParaRPr lang="en-IN" dirty="0"/>
          </a:p>
        </p:txBody>
      </p:sp>
      <p:sp>
        <p:nvSpPr>
          <p:cNvPr id="8" name="TextShape 1">
            <a:extLst>
              <a:ext uri="{FF2B5EF4-FFF2-40B4-BE49-F238E27FC236}">
                <a16:creationId xmlns:a16="http://schemas.microsoft.com/office/drawing/2014/main" id="{8C76EB86-DDCB-414E-B1FE-CAB6017782E8}"/>
              </a:ext>
            </a:extLst>
          </p:cNvPr>
          <p:cNvSpPr txBox="1"/>
          <p:nvPr/>
        </p:nvSpPr>
        <p:spPr>
          <a:xfrm>
            <a:off x="1159128" y="2076948"/>
            <a:ext cx="3026350" cy="488885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Company Services</a:t>
            </a:r>
            <a:endParaRPr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Details of Company 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A0B00-9368-6536-E7B3-22E18FF67EF6}"/>
              </a:ext>
            </a:extLst>
          </p:cNvPr>
          <p:cNvSpPr txBox="1"/>
          <p:nvPr/>
        </p:nvSpPr>
        <p:spPr>
          <a:xfrm>
            <a:off x="1013363" y="5615726"/>
            <a:ext cx="37533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Company Website: </a:t>
            </a:r>
            <a:r>
              <a:rPr lang="en-IN" dirty="0">
                <a:hlinkClick r:id="rId3"/>
              </a:rPr>
              <a:t>https://www.suvenconsultants.com/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7002C-A00D-2E7E-9507-72F8626975A8}"/>
              </a:ext>
            </a:extLst>
          </p:cNvPr>
          <p:cNvSpPr txBox="1"/>
          <p:nvPr/>
        </p:nvSpPr>
        <p:spPr>
          <a:xfrm>
            <a:off x="4840356" y="5636147"/>
            <a:ext cx="4135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External mentor: Rocky Jagtiani</a:t>
            </a:r>
          </a:p>
          <a:p>
            <a:r>
              <a:rPr lang="en-IN" dirty="0"/>
              <a:t>Contact Number: 9892544177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55B3F-E188-432C-BBF4-34D42236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64D07-1785-4A78-8FB7-3908B77F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30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AA1E4-CE26-DC1E-C037-D4A6C3119FB1}"/>
              </a:ext>
            </a:extLst>
          </p:cNvPr>
          <p:cNvSpPr txBox="1"/>
          <p:nvPr/>
        </p:nvSpPr>
        <p:spPr>
          <a:xfrm>
            <a:off x="965198" y="2031999"/>
            <a:ext cx="6790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Thank you </a:t>
            </a:r>
            <a:br>
              <a:rPr lang="en-IN" sz="4800" dirty="0"/>
            </a:br>
            <a:r>
              <a:rPr lang="en-IN" sz="4800" dirty="0"/>
              <a:t>for your Attention!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4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Details of Company 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CB8FC7-9B52-CF76-4A45-834F2E3B8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309" r="4073" b="-572"/>
          <a:stretch/>
        </p:blipFill>
        <p:spPr>
          <a:xfrm>
            <a:off x="795866" y="1076593"/>
            <a:ext cx="7552267" cy="4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5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8" y="432881"/>
            <a:ext cx="7983251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Details Of External (Company) Mentor </a:t>
            </a:r>
            <a:endParaRPr sz="3600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7B466-493A-0627-216D-091CC78F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5" t="15432" r="37593" b="26955"/>
          <a:stretch/>
        </p:blipFill>
        <p:spPr>
          <a:xfrm>
            <a:off x="2001520" y="1048560"/>
            <a:ext cx="5140960" cy="3911602"/>
          </a:xfrm>
          <a:prstGeom prst="rect">
            <a:avLst/>
          </a:prstGeom>
        </p:spPr>
      </p:pic>
      <p:pic>
        <p:nvPicPr>
          <p:cNvPr id="8" name="Picture 7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F5F17A37-ABC3-DBFC-EB16-326645F34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t="21718" r="37685" b="54011"/>
          <a:stretch/>
        </p:blipFill>
        <p:spPr>
          <a:xfrm>
            <a:off x="2001520" y="4982615"/>
            <a:ext cx="5140959" cy="16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6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8" y="432881"/>
            <a:ext cx="7983251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Details Of External (Company) Mentor </a:t>
            </a:r>
            <a:endParaRPr sz="36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34A5E-588D-340D-25FB-53636E9EB38F}"/>
              </a:ext>
            </a:extLst>
          </p:cNvPr>
          <p:cNvSpPr txBox="1"/>
          <p:nvPr/>
        </p:nvSpPr>
        <p:spPr>
          <a:xfrm>
            <a:off x="660400" y="2136338"/>
            <a:ext cx="77800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Mr Rocky Jagtiani has 22 years of training experience in Open Source Technologies like Java, Python, JavaScript, Databases &amp; </a:t>
            </a:r>
            <a:r>
              <a:rPr lang="en-US" b="1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Machine learning</a:t>
            </a:r>
            <a:r>
              <a:rPr lang="en-US" b="0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. He is mentor to many top engineering colleges for training faculties through FDP's and Bootcamps. He is empaneled as a freelance Corporate trainer with </a:t>
            </a:r>
            <a:r>
              <a:rPr lang="en-US" b="1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17 IT MNC's in India</a:t>
            </a:r>
            <a:r>
              <a:rPr lang="en-US" b="0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. He is a </a:t>
            </a:r>
            <a:r>
              <a:rPr lang="en-US" b="1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Subject Matter Expert</a:t>
            </a:r>
            <a:r>
              <a:rPr lang="en-US" b="0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 on Data Science , Programming and Databases with </a:t>
            </a:r>
            <a:r>
              <a:rPr lang="en-US" b="1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Upgrad, Simplilearn, Herovired and knowledgeHut</a:t>
            </a:r>
            <a:r>
              <a:rPr lang="en-US" b="0" i="0" dirty="0">
                <a:solidFill>
                  <a:srgbClr val="2E3C40"/>
                </a:solidFill>
                <a:effectLst/>
                <a:latin typeface="Roboto" panose="02000000000000000000" pitchFamily="2" charset="0"/>
              </a:rPr>
              <a:t>. Has trained more than 15000 young working professionals(0-6 years Work Experience) till date and helped many in career switch.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ustomShape 2"/>
          <p:cNvSpPr/>
          <p:nvPr/>
        </p:nvSpPr>
        <p:spPr>
          <a:xfrm>
            <a:off x="804214" y="1442092"/>
            <a:ext cx="7564534" cy="3305745"/>
          </a:xfrm>
          <a:prstGeom prst="rect">
            <a:avLst/>
          </a:prstGeom>
          <a:noFill/>
          <a:ln>
            <a:noFill/>
          </a:ln>
        </p:spPr>
        <p:txBody>
          <a:bodyPr lIns="0" tIns="12600" rIns="0" bIns="0"/>
          <a:lstStyle/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Problem statements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Objectives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Scope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Methodology</a:t>
            </a:r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r>
              <a:rPr lang="en-US" dirty="0"/>
              <a:t>Work done till date</a:t>
            </a:r>
          </a:p>
          <a:p>
            <a:pPr algn="just">
              <a:lnSpc>
                <a:spcPct val="150000"/>
              </a:lnSpc>
              <a:buSzPct val="95000"/>
            </a:pPr>
            <a:endParaRPr lang="en-US" dirty="0"/>
          </a:p>
          <a:p>
            <a:pPr algn="just">
              <a:lnSpc>
                <a:spcPct val="150000"/>
              </a:lnSpc>
              <a:buSzPct val="95000"/>
              <a:buFont typeface="Wingdings" panose="05000000000000000000" pitchFamily="2" charset="2"/>
              <a:buChar char=""/>
            </a:pPr>
            <a:endParaRPr lang="en-US" sz="2100" dirty="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6B3483-7BB4-4823-BBFB-A73C7E4F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9941A-BF29-4402-8954-856E3301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7</a:t>
            </a:fld>
            <a:endParaRPr lang="en-IN" dirty="0"/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C62CA6EB-AA34-42AB-A6E4-B0E22240D7AA}"/>
              </a:ext>
            </a:extLst>
          </p:cNvPr>
          <p:cNvSpPr txBox="1"/>
          <p:nvPr/>
        </p:nvSpPr>
        <p:spPr>
          <a:xfrm>
            <a:off x="703549" y="432881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About Internship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8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8</a:t>
            </a:fld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F3E8C-CB58-4DFE-8406-E0EAFAA5ED52}"/>
              </a:ext>
            </a:extLst>
          </p:cNvPr>
          <p:cNvSpPr txBox="1"/>
          <p:nvPr/>
        </p:nvSpPr>
        <p:spPr>
          <a:xfrm flipH="1">
            <a:off x="555854" y="1997839"/>
            <a:ext cx="7634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An Admin Dashboard</a:t>
            </a:r>
          </a:p>
          <a:p>
            <a:pPr marL="342900" indent="-342900">
              <a:buAutoNum type="arabicPeriod"/>
            </a:pPr>
            <a:r>
              <a:rPr lang="en-US" dirty="0"/>
              <a:t>Create A Responsive Restaurant Website.</a:t>
            </a:r>
          </a:p>
          <a:p>
            <a:pPr marL="342900" indent="-342900">
              <a:buAutoNum type="arabicPeriod"/>
            </a:pPr>
            <a:r>
              <a:rPr lang="en-US" dirty="0"/>
              <a:t>Create A Responsive Portfolio Website.</a:t>
            </a:r>
          </a:p>
          <a:p>
            <a:pPr marL="342900" indent="-342900">
              <a:buAutoNum type="arabicPeriod"/>
            </a:pPr>
            <a:r>
              <a:rPr lang="en-US" dirty="0"/>
              <a:t>Build A Fullstack React Ecommerce App that is fully responsive with Stripe Payment.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Every project must be completed along with an assessment exam, which must be passed with a minimum score of 80% in no more than two attempts.</a:t>
            </a:r>
            <a:endParaRPr lang="en-IN" dirty="0"/>
          </a:p>
        </p:txBody>
      </p:sp>
      <p:sp>
        <p:nvSpPr>
          <p:cNvPr id="10" name="TextShape 1">
            <a:extLst>
              <a:ext uri="{FF2B5EF4-FFF2-40B4-BE49-F238E27FC236}">
                <a16:creationId xmlns:a16="http://schemas.microsoft.com/office/drawing/2014/main" id="{AA386B8F-3FDD-4103-B326-8D3926A4DA95}"/>
              </a:ext>
            </a:extLst>
          </p:cNvPr>
          <p:cNvSpPr txBox="1"/>
          <p:nvPr/>
        </p:nvSpPr>
        <p:spPr>
          <a:xfrm>
            <a:off x="792039" y="597634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Problem Statements/Projects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159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0B1E0-71A9-437F-BD75-59EAB4BD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13/03/2023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0EFD-B448-4AAB-9C99-8F718769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5E3BCB4A-4CF1-4CD6-B6D4-F9987A54136A}" type="slidenum">
              <a:rPr lang="en-IN" smtClean="0">
                <a:solidFill>
                  <a:srgbClr val="B2B2B2"/>
                </a:solidFill>
                <a:latin typeface="Calibri" panose="020F0502020204030204"/>
              </a:rPr>
              <a:t>9</a:t>
            </a:fld>
            <a:endParaRPr lang="en-IN" dirty="0"/>
          </a:p>
        </p:txBody>
      </p:sp>
      <p:sp>
        <p:nvSpPr>
          <p:cNvPr id="7" name="Text Box 1048725">
            <a:extLst>
              <a:ext uri="{FF2B5EF4-FFF2-40B4-BE49-F238E27FC236}">
                <a16:creationId xmlns:a16="http://schemas.microsoft.com/office/drawing/2014/main" id="{63A7BDF4-2579-4787-A1D1-A78C5864483F}"/>
              </a:ext>
            </a:extLst>
          </p:cNvPr>
          <p:cNvSpPr txBox="1"/>
          <p:nvPr/>
        </p:nvSpPr>
        <p:spPr>
          <a:xfrm>
            <a:off x="3135396" y="1908361"/>
            <a:ext cx="5205364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Get Familiar with the practical application of subject </a:t>
            </a:r>
          </a:p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     Web-Technology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Build real-time website interfaces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Make the website responsive so that it can support any device.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Rokkitt-Regular"/>
              </a:rPr>
              <a:t>Study the fundamental things along with the assessment test.</a:t>
            </a:r>
          </a:p>
        </p:txBody>
      </p:sp>
      <p:pic>
        <p:nvPicPr>
          <p:cNvPr id="2050" name="Picture 2" descr="The Purpose of Project Management and Setting Objectives">
            <a:extLst>
              <a:ext uri="{FF2B5EF4-FFF2-40B4-BE49-F238E27FC236}">
                <a16:creationId xmlns:a16="http://schemas.microsoft.com/office/drawing/2014/main" id="{CE6AE62F-B15A-4F41-A99C-092DC86E3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26" y="1908361"/>
            <a:ext cx="2138705" cy="213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0454A4D4-B234-48FE-AB93-6185C368B334}"/>
              </a:ext>
            </a:extLst>
          </p:cNvPr>
          <p:cNvSpPr txBox="1"/>
          <p:nvPr/>
        </p:nvSpPr>
        <p:spPr>
          <a:xfrm>
            <a:off x="811707" y="855662"/>
            <a:ext cx="5598928" cy="729979"/>
          </a:xfrm>
          <a:prstGeom prst="rect">
            <a:avLst/>
          </a:prstGeom>
        </p:spPr>
        <p:txBody>
          <a:bodyPr lIns="0" tIns="13320" rIns="0" bIns="0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C00000"/>
                </a:solidFill>
                <a:latin typeface="Calibri" panose="020F0502020204030204"/>
              </a:rPr>
              <a:t>Project Objective</a:t>
            </a:r>
            <a:endParaRPr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630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5991</TotalTime>
  <Words>719</Words>
  <Application>Microsoft Office PowerPoint</Application>
  <PresentationFormat>On-screen Show (4:3)</PresentationFormat>
  <Paragraphs>176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Roboto</vt:lpstr>
      <vt:lpstr>Rokkitt-Regular</vt:lpstr>
      <vt:lpstr>Roobert</vt:lpstr>
      <vt:lpstr>Wingdings</vt:lpstr>
      <vt:lpstr>Blue Waves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khatke laxman</dc:creator>
  <cp:lastModifiedBy>Aneesh Wath</cp:lastModifiedBy>
  <cp:revision>44</cp:revision>
  <dcterms:created xsi:type="dcterms:W3CDTF">2021-09-26T17:02:39Z</dcterms:created>
  <dcterms:modified xsi:type="dcterms:W3CDTF">2023-05-12T09:08:10Z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0x01010084D5CCD240B5A349BC3DA7A7B38FE230</vt:lpwstr>
  </property>
  <property fmtid="{D5CDD505-2E9C-101B-9397-08002B2CF9AE}" pid="3" name="KSOProductBuildVer">
    <vt:lpwstr>1033-11.2.0.10233</vt:lpwstr>
  </property>
</Properties>
</file>